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58" r:id="rId3"/>
    <p:sldId id="256" r:id="rId4"/>
    <p:sldId id="257" r:id="rId5"/>
    <p:sldId id="271" r:id="rId6"/>
    <p:sldId id="272" r:id="rId7"/>
    <p:sldId id="273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70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290" name="Picture 2" descr="C:\Users\CZ\Downloads\present-perfect-continuous-part-1-1-7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533400"/>
            <a:ext cx="7848600" cy="54959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 descr="C:\Users\CZ\Downloads\present-perfect-continuous-tense-6-72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304800"/>
            <a:ext cx="8229599" cy="58213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 descr="C:\Users\CZ\Downloads\present-perfect-continuous-tense-7-7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04800"/>
            <a:ext cx="8229600" cy="5724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 descr="C:\Users\CZ\Downloads\present-perfect-continuous-tense-8-7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04800"/>
            <a:ext cx="8229600" cy="5791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8" name="Picture 2" descr="C:\Users\CZ\Downloads\present-perfect-continuous-tense-9-7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04800"/>
            <a:ext cx="8229600" cy="5791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2" name="Picture 2" descr="C:\Users\CZ\Downloads\present-perfect-continuous-tense-10-7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04800"/>
            <a:ext cx="8229600" cy="5791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266" name="Picture 2" descr="C:\Users\CZ\Downloads\present-perfect-continuous-tense-3-7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04800"/>
            <a:ext cx="8229600" cy="5791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C:\Users\CZ\Downloads\present-perfect-continuous-4-7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04800"/>
            <a:ext cx="8229600" cy="5724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Users\CZ\Downloads\present-perfect-continuous-2-7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828675"/>
            <a:ext cx="7848600" cy="52006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C:\Users\CZ\Downloads\present-perfect-continuous-3-7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04800"/>
            <a:ext cx="8229600" cy="5791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3314" name="Picture 2" descr="C:\Users\CZ\Downloads\present-perfect-continuous-part-1-5-7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04800"/>
            <a:ext cx="8229600" cy="5791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4338" name="Picture 2" descr="C:\Users\CZ\Downloads\present-perfect-continuous-part-1-6-7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04800"/>
            <a:ext cx="8229600" cy="5791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362" name="Picture 2" descr="C:\Users\CZ\Downloads\present-perfect-continuous-part-1-14-7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04800"/>
            <a:ext cx="8229600" cy="5724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C:\Users\CZ\Downloads\present-perfect-continuous-tense-4-7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04800"/>
            <a:ext cx="8229600" cy="5867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 descr="C:\Users\CZ\Downloads\present-perfect-continuous-tense-5-7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04800"/>
            <a:ext cx="8229600" cy="5791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0</Words>
  <Application>Microsoft Office PowerPoint</Application>
  <PresentationFormat>On-screen Show (4:3)</PresentationFormat>
  <Paragraphs>0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CZ</dc:creator>
  <cp:lastModifiedBy>CZ</cp:lastModifiedBy>
  <cp:revision>4</cp:revision>
  <dcterms:created xsi:type="dcterms:W3CDTF">2006-08-16T00:00:00Z</dcterms:created>
  <dcterms:modified xsi:type="dcterms:W3CDTF">2020-04-15T10:29:43Z</dcterms:modified>
</cp:coreProperties>
</file>